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4"/>
  </p:sldMasterIdLst>
  <p:notesMasterIdLst>
    <p:notesMasterId r:id="rId12"/>
  </p:notesMasterIdLst>
  <p:sldIdLst>
    <p:sldId id="294" r:id="rId5"/>
    <p:sldId id="286" r:id="rId6"/>
    <p:sldId id="302" r:id="rId7"/>
    <p:sldId id="257" r:id="rId8"/>
    <p:sldId id="276" r:id="rId9"/>
    <p:sldId id="295" r:id="rId10"/>
    <p:sldId id="296" r:id="rId11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FFDD"/>
    <a:srgbClr val="E8EEF8"/>
    <a:srgbClr val="FFFFCC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B7BDAC-AD62-4ADC-AA18-1AABCFFB3746}" v="3" dt="2025-08-12T04:48:51.39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9612" autoAdjust="0"/>
  </p:normalViewPr>
  <p:slideViewPr>
    <p:cSldViewPr snapToGrid="0">
      <p:cViewPr varScale="1">
        <p:scale>
          <a:sx n="58" d="100"/>
          <a:sy n="58" d="100"/>
        </p:scale>
        <p:origin x="234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7D0B72-113E-479B-96DE-BF73314AD4CA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C97584-7C63-4402-947B-ABBA2A8079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51825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C97584-7C63-4402-947B-ABBA2A8079CF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43666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背景用の表です。編集できます。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C97584-7C63-4402-947B-ABBA2A8079CF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34346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背景用の表です。編集できます。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C97584-7C63-4402-947B-ABBA2A8079CF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2270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/>
              <a:t>【</a:t>
            </a:r>
            <a:r>
              <a:rPr kumimoji="1" lang="ja-JP" altLang="en-US"/>
              <a:t>画像として保存する方法</a:t>
            </a:r>
            <a:r>
              <a:rPr kumimoji="1" lang="en-US" altLang="ja-JP"/>
              <a:t>】</a:t>
            </a:r>
          </a:p>
          <a:p>
            <a:r>
              <a:rPr kumimoji="1" lang="ja-JP" altLang="en-US"/>
              <a:t>　編集後、図にしたい部分を範囲選択して右クリック→図として保存　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C97584-7C63-4402-947B-ABBA2A8079CF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89887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/>
              <a:t>【</a:t>
            </a:r>
            <a:r>
              <a:rPr kumimoji="1" lang="ja-JP" altLang="en-US"/>
              <a:t>画像として保存する方法</a:t>
            </a:r>
            <a:r>
              <a:rPr kumimoji="1" lang="en-US" altLang="ja-JP"/>
              <a:t>】</a:t>
            </a:r>
          </a:p>
          <a:p>
            <a:r>
              <a:rPr kumimoji="1" lang="ja-JP" altLang="en-US"/>
              <a:t>　編集後、右クリック→図として保存　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C97584-7C63-4402-947B-ABBA2A8079CF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82687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7B75-6F14-4365-A3A6-4E3D8D09F1CB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90325-54A6-4B23-9887-021FB87F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7066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7B75-6F14-4365-A3A6-4E3D8D09F1CB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90325-54A6-4B23-9887-021FB87F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6513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7B75-6F14-4365-A3A6-4E3D8D09F1CB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90325-54A6-4B23-9887-021FB87F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9148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7B75-6F14-4365-A3A6-4E3D8D09F1CB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90325-54A6-4B23-9887-021FB87F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6655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7B75-6F14-4365-A3A6-4E3D8D09F1CB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90325-54A6-4B23-9887-021FB87F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7893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7B75-6F14-4365-A3A6-4E3D8D09F1CB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90325-54A6-4B23-9887-021FB87F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0590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7B75-6F14-4365-A3A6-4E3D8D09F1CB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90325-54A6-4B23-9887-021FB87F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7547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7B75-6F14-4365-A3A6-4E3D8D09F1CB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90325-54A6-4B23-9887-021FB87F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6202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7B75-6F14-4365-A3A6-4E3D8D09F1CB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90325-54A6-4B23-9887-021FB87F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7746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7B75-6F14-4365-A3A6-4E3D8D09F1CB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90325-54A6-4B23-9887-021FB87F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1535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7B75-6F14-4365-A3A6-4E3D8D09F1CB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90325-54A6-4B23-9887-021FB87F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2157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77B75-6F14-4365-A3A6-4E3D8D09F1CB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A90325-54A6-4B23-9887-021FB87F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5162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gif"/><Relationship Id="rId7" Type="http://schemas.openxmlformats.org/officeDocument/2006/relationships/image" Target="../media/image5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3" Type="http://schemas.openxmlformats.org/officeDocument/2006/relationships/image" Target="../media/image4.gif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gif"/><Relationship Id="rId5" Type="http://schemas.openxmlformats.org/officeDocument/2006/relationships/image" Target="../media/image11.gif"/><Relationship Id="rId4" Type="http://schemas.openxmlformats.org/officeDocument/2006/relationships/image" Target="../media/image10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gif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EF55EF2-4412-795C-3F88-82BCE70F19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825" y="4002031"/>
            <a:ext cx="5915025" cy="703660"/>
          </a:xfrm>
          <a:solidFill>
            <a:schemeClr val="bg1">
              <a:lumMod val="85000"/>
            </a:schemeClr>
          </a:solidFill>
        </p:spPr>
        <p:txBody>
          <a:bodyPr anchor="ctr" anchorCtr="0">
            <a:normAutofit/>
          </a:bodyPr>
          <a:lstStyle/>
          <a:p>
            <a:pPr algn="ctr"/>
            <a:r>
              <a:rPr lang="ja-JP" altLang="en-US" sz="18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以下のスライドは、カスタマイズにお使いください。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4629006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FF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33DED6CB-F57C-B307-D8FA-4719F141A5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9707810"/>
              </p:ext>
            </p:extLst>
          </p:nvPr>
        </p:nvGraphicFramePr>
        <p:xfrm>
          <a:off x="140515" y="71307"/>
          <a:ext cx="6576970" cy="884146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063345794"/>
                    </a:ext>
                  </a:extLst>
                </a:gridCol>
                <a:gridCol w="1002485">
                  <a:extLst>
                    <a:ext uri="{9D8B030D-6E8A-4147-A177-3AD203B41FA5}">
                      <a16:colId xmlns:a16="http://schemas.microsoft.com/office/drawing/2014/main" val="2182299652"/>
                    </a:ext>
                  </a:extLst>
                </a:gridCol>
                <a:gridCol w="1002485">
                  <a:extLst>
                    <a:ext uri="{9D8B030D-6E8A-4147-A177-3AD203B41FA5}">
                      <a16:colId xmlns:a16="http://schemas.microsoft.com/office/drawing/2014/main" val="3964170611"/>
                    </a:ext>
                  </a:extLst>
                </a:gridCol>
              </a:tblGrid>
              <a:tr h="982385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9908259"/>
                  </a:ext>
                </a:extLst>
              </a:tr>
              <a:tr h="982385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3271747"/>
                  </a:ext>
                </a:extLst>
              </a:tr>
              <a:tr h="982385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3052820"/>
                  </a:ext>
                </a:extLst>
              </a:tr>
              <a:tr h="982385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4596573"/>
                  </a:ext>
                </a:extLst>
              </a:tr>
              <a:tr h="982385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799134"/>
                  </a:ext>
                </a:extLst>
              </a:tr>
              <a:tr h="982385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381300"/>
                  </a:ext>
                </a:extLst>
              </a:tr>
              <a:tr h="982385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826509"/>
                  </a:ext>
                </a:extLst>
              </a:tr>
              <a:tr h="982385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3012129"/>
                  </a:ext>
                </a:extLst>
              </a:tr>
              <a:tr h="982385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8474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92209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33DED6CB-F57C-B307-D8FA-4719F141A5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2534219"/>
              </p:ext>
            </p:extLst>
          </p:nvPr>
        </p:nvGraphicFramePr>
        <p:xfrm>
          <a:off x="140515" y="71307"/>
          <a:ext cx="6576970" cy="886776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063345794"/>
                    </a:ext>
                  </a:extLst>
                </a:gridCol>
                <a:gridCol w="1002485">
                  <a:extLst>
                    <a:ext uri="{9D8B030D-6E8A-4147-A177-3AD203B41FA5}">
                      <a16:colId xmlns:a16="http://schemas.microsoft.com/office/drawing/2014/main" val="2182299652"/>
                    </a:ext>
                  </a:extLst>
                </a:gridCol>
                <a:gridCol w="1002485">
                  <a:extLst>
                    <a:ext uri="{9D8B030D-6E8A-4147-A177-3AD203B41FA5}">
                      <a16:colId xmlns:a16="http://schemas.microsoft.com/office/drawing/2014/main" val="3964170611"/>
                    </a:ext>
                  </a:extLst>
                </a:gridCol>
              </a:tblGrid>
              <a:tr h="985307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9908259"/>
                  </a:ext>
                </a:extLst>
              </a:tr>
              <a:tr h="985307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3271747"/>
                  </a:ext>
                </a:extLst>
              </a:tr>
              <a:tr h="985307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3052820"/>
                  </a:ext>
                </a:extLst>
              </a:tr>
              <a:tr h="985307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4596573"/>
                  </a:ext>
                </a:extLst>
              </a:tr>
              <a:tr h="985307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799134"/>
                  </a:ext>
                </a:extLst>
              </a:tr>
              <a:tr h="985307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381300"/>
                  </a:ext>
                </a:extLst>
              </a:tr>
              <a:tr h="985307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826509"/>
                  </a:ext>
                </a:extLst>
              </a:tr>
              <a:tr h="985307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3012129"/>
                  </a:ext>
                </a:extLst>
              </a:tr>
              <a:tr h="985307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8474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88524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6936B29-6582-D1A9-050E-30302AAF2FE5}"/>
              </a:ext>
            </a:extLst>
          </p:cNvPr>
          <p:cNvGrpSpPr/>
          <p:nvPr/>
        </p:nvGrpSpPr>
        <p:grpSpPr>
          <a:xfrm>
            <a:off x="78060" y="4470555"/>
            <a:ext cx="6713034" cy="1296000"/>
            <a:chOff x="144966" y="3689970"/>
            <a:chExt cx="6713034" cy="1296000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F871B536-672F-10CE-579B-C8DC48729169}"/>
                </a:ext>
              </a:extLst>
            </p:cNvPr>
            <p:cNvSpPr/>
            <p:nvPr/>
          </p:nvSpPr>
          <p:spPr>
            <a:xfrm>
              <a:off x="144966" y="3689970"/>
              <a:ext cx="6713034" cy="1296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tlCol="0" anchor="ctr" anchorCtr="0"/>
            <a:lstStyle/>
            <a:p>
              <a:pPr algn="ctr"/>
              <a:endParaRPr kumimoji="1" lang="ja-JP" altLang="en-US" b="1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801A06A0-C249-FECE-06AA-A27C8AFD2CD3}"/>
                </a:ext>
              </a:extLst>
            </p:cNvPr>
            <p:cNvSpPr txBox="1"/>
            <p:nvPr/>
          </p:nvSpPr>
          <p:spPr>
            <a:xfrm>
              <a:off x="406968" y="3748526"/>
              <a:ext cx="5112988" cy="1193967"/>
            </a:xfrm>
            <a:prstGeom prst="rect">
              <a:avLst/>
            </a:prstGeom>
            <a:noFill/>
          </p:spPr>
          <p:txBody>
            <a:bodyPr wrap="square" tIns="108000" rtlCol="0" anchor="ctr" anchorCtr="0">
              <a:spAutoFit/>
            </a:bodyPr>
            <a:lstStyle/>
            <a:p>
              <a:r>
                <a:rPr lang="ja-JP" altLang="en-US" sz="6750" b="1"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rPr>
                <a:t>あさごはん</a:t>
              </a: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2CE80759-6DE4-5BDE-8774-C64385F7119D}"/>
              </a:ext>
            </a:extLst>
          </p:cNvPr>
          <p:cNvGrpSpPr/>
          <p:nvPr/>
        </p:nvGrpSpPr>
        <p:grpSpPr>
          <a:xfrm>
            <a:off x="78060" y="5949881"/>
            <a:ext cx="6713034" cy="1311659"/>
            <a:chOff x="144966" y="5399754"/>
            <a:chExt cx="6713034" cy="1311659"/>
          </a:xfrm>
        </p:grpSpPr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62CBBD28-714E-2CE5-6F5C-B1C8CA263ED0}"/>
                </a:ext>
              </a:extLst>
            </p:cNvPr>
            <p:cNvSpPr/>
            <p:nvPr/>
          </p:nvSpPr>
          <p:spPr>
            <a:xfrm>
              <a:off x="144966" y="5399754"/>
              <a:ext cx="6713034" cy="1296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tlCol="0" anchor="ctr" anchorCtr="0"/>
            <a:lstStyle/>
            <a:p>
              <a:pPr algn="ctr"/>
              <a:endParaRPr kumimoji="1" lang="ja-JP" altLang="en-US" b="1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EDEA3BE3-E157-7852-419C-217F173F251F}"/>
                </a:ext>
              </a:extLst>
            </p:cNvPr>
            <p:cNvSpPr txBox="1"/>
            <p:nvPr/>
          </p:nvSpPr>
          <p:spPr>
            <a:xfrm>
              <a:off x="423746" y="5517446"/>
              <a:ext cx="5138155" cy="1193967"/>
            </a:xfrm>
            <a:prstGeom prst="rect">
              <a:avLst/>
            </a:prstGeom>
            <a:noFill/>
          </p:spPr>
          <p:txBody>
            <a:bodyPr wrap="square" tIns="108000" rtlCol="0" anchor="ctr" anchorCtr="0">
              <a:spAutoFit/>
            </a:bodyPr>
            <a:lstStyle/>
            <a:p>
              <a:r>
                <a:rPr lang="ja-JP" altLang="en-US" sz="6750" b="1" dirty="0"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rPr>
                <a:t>といれに いく</a:t>
              </a: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43E54A0D-3386-58EF-E199-DE0AB5C0F430}"/>
              </a:ext>
            </a:extLst>
          </p:cNvPr>
          <p:cNvGrpSpPr/>
          <p:nvPr/>
        </p:nvGrpSpPr>
        <p:grpSpPr>
          <a:xfrm>
            <a:off x="78060" y="7414203"/>
            <a:ext cx="6713034" cy="1296000"/>
            <a:chOff x="144966" y="7161442"/>
            <a:chExt cx="6713034" cy="1296000"/>
          </a:xfrm>
        </p:grpSpPr>
        <p:sp>
          <p:nvSpPr>
            <p:cNvPr id="16" name="四角形: 角を丸くする 15">
              <a:extLst>
                <a:ext uri="{FF2B5EF4-FFF2-40B4-BE49-F238E27FC236}">
                  <a16:creationId xmlns:a16="http://schemas.microsoft.com/office/drawing/2014/main" id="{16930CC9-3843-56FC-EA59-5C516885C390}"/>
                </a:ext>
              </a:extLst>
            </p:cNvPr>
            <p:cNvSpPr/>
            <p:nvPr/>
          </p:nvSpPr>
          <p:spPr>
            <a:xfrm>
              <a:off x="144966" y="7161442"/>
              <a:ext cx="6713034" cy="1296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tlCol="0" anchor="ctr" anchorCtr="0"/>
            <a:lstStyle/>
            <a:p>
              <a:pPr algn="ctr"/>
              <a:endParaRPr kumimoji="1" lang="ja-JP" altLang="en-US" b="1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25AF50A4-CFAA-2024-FC15-993B787208A9}"/>
                </a:ext>
              </a:extLst>
            </p:cNvPr>
            <p:cNvSpPr txBox="1"/>
            <p:nvPr/>
          </p:nvSpPr>
          <p:spPr>
            <a:xfrm>
              <a:off x="423746" y="7260084"/>
              <a:ext cx="5138155" cy="1193967"/>
            </a:xfrm>
            <a:prstGeom prst="rect">
              <a:avLst/>
            </a:prstGeom>
            <a:noFill/>
          </p:spPr>
          <p:txBody>
            <a:bodyPr wrap="square" tIns="108000" rtlCol="0" anchor="ctr" anchorCtr="0">
              <a:spAutoFit/>
            </a:bodyPr>
            <a:lstStyle/>
            <a:p>
              <a:r>
                <a:rPr lang="ja-JP" altLang="en-US" sz="6750" b="1" dirty="0"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rPr>
                <a:t>きがえる</a:t>
              </a:r>
            </a:p>
          </p:txBody>
        </p:sp>
      </p:grp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9DE810A8-7D52-AE2A-9A6C-56C2C6D97A62}"/>
              </a:ext>
            </a:extLst>
          </p:cNvPr>
          <p:cNvSpPr txBox="1">
            <a:spLocks/>
          </p:cNvSpPr>
          <p:nvPr/>
        </p:nvSpPr>
        <p:spPr>
          <a:xfrm>
            <a:off x="3381375" y="8928554"/>
            <a:ext cx="3593786" cy="215445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sz="8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  <a:cs typeface="Calibri"/>
              </a:rPr>
              <a:t>イラスト出典：</a:t>
            </a:r>
            <a:r>
              <a:rPr lang="ja-JP" altLang="en-US" sz="8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  <a:cs typeface="Calibri"/>
              </a:rPr>
              <a:t>ドロップレット・プロジェクト　</a:t>
            </a:r>
            <a:r>
              <a:rPr lang="en-US" altLang="ja-JP" sz="8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  <a:cs typeface="Calibri"/>
              </a:rPr>
              <a:t>https://droptalk.net/symbol/</a:t>
            </a:r>
            <a:endParaRPr lang="ja-JP" sz="800" b="1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42D0BCE1-F49B-C91C-9E4C-85B18AC3A0E6}"/>
              </a:ext>
            </a:extLst>
          </p:cNvPr>
          <p:cNvSpPr/>
          <p:nvPr/>
        </p:nvSpPr>
        <p:spPr>
          <a:xfrm>
            <a:off x="78060" y="274858"/>
            <a:ext cx="6713034" cy="1296000"/>
          </a:xfrm>
          <a:prstGeom prst="roundRect">
            <a:avLst/>
          </a:prstGeom>
          <a:solidFill>
            <a:srgbClr val="FFFFCC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 anchorCtr="0"/>
          <a:lstStyle/>
          <a:p>
            <a:pPr algn="ctr"/>
            <a:endParaRPr kumimoji="1" lang="ja-JP" altLang="en-US" b="1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10F3CA8-453E-4B02-0B37-724BE33D525A}"/>
              </a:ext>
            </a:extLst>
          </p:cNvPr>
          <p:cNvSpPr txBox="1"/>
          <p:nvPr/>
        </p:nvSpPr>
        <p:spPr>
          <a:xfrm>
            <a:off x="356840" y="326749"/>
            <a:ext cx="4861933" cy="1230319"/>
          </a:xfrm>
          <a:prstGeom prst="rect">
            <a:avLst/>
          </a:prstGeom>
          <a:noFill/>
        </p:spPr>
        <p:txBody>
          <a:bodyPr wrap="square" tIns="144000" rtlCol="0" anchor="ctr" anchorCtr="0">
            <a:spAutoFit/>
          </a:bodyPr>
          <a:lstStyle/>
          <a:p>
            <a:r>
              <a:rPr lang="ja-JP" altLang="en-US" sz="675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あさ　おきる</a:t>
            </a:r>
          </a:p>
        </p:txBody>
      </p: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5A36EA50-72B0-4BBF-2B40-85C9292EB8AE}"/>
              </a:ext>
            </a:extLst>
          </p:cNvPr>
          <p:cNvGrpSpPr/>
          <p:nvPr/>
        </p:nvGrpSpPr>
        <p:grpSpPr>
          <a:xfrm>
            <a:off x="78060" y="1669176"/>
            <a:ext cx="6713034" cy="1296000"/>
            <a:chOff x="144966" y="3713567"/>
            <a:chExt cx="6713034" cy="1296000"/>
          </a:xfrm>
        </p:grpSpPr>
        <p:sp>
          <p:nvSpPr>
            <p:cNvPr id="25" name="四角形: 角を丸くする 24">
              <a:extLst>
                <a:ext uri="{FF2B5EF4-FFF2-40B4-BE49-F238E27FC236}">
                  <a16:creationId xmlns:a16="http://schemas.microsoft.com/office/drawing/2014/main" id="{7D6D8DC1-4DBF-C359-7544-DB7C05995AD5}"/>
                </a:ext>
              </a:extLst>
            </p:cNvPr>
            <p:cNvSpPr/>
            <p:nvPr/>
          </p:nvSpPr>
          <p:spPr>
            <a:xfrm>
              <a:off x="144966" y="3713567"/>
              <a:ext cx="6713034" cy="1296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tlCol="0" anchor="ctr" anchorCtr="0"/>
            <a:lstStyle/>
            <a:p>
              <a:pPr algn="ctr"/>
              <a:endParaRPr kumimoji="1" lang="ja-JP" altLang="en-US" b="1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endParaRP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FF6CC749-91F0-EB62-CD6B-71BD1F5DD9E1}"/>
                </a:ext>
              </a:extLst>
            </p:cNvPr>
            <p:cNvSpPr txBox="1"/>
            <p:nvPr/>
          </p:nvSpPr>
          <p:spPr>
            <a:xfrm>
              <a:off x="423746" y="3790291"/>
              <a:ext cx="5099825" cy="1193967"/>
            </a:xfrm>
            <a:prstGeom prst="rect">
              <a:avLst/>
            </a:prstGeom>
            <a:noFill/>
          </p:spPr>
          <p:txBody>
            <a:bodyPr wrap="square" tIns="108000" rtlCol="0" anchor="b" anchorCtr="0">
              <a:spAutoFit/>
            </a:bodyPr>
            <a:lstStyle/>
            <a:p>
              <a:r>
                <a:rPr lang="ja-JP" altLang="en-US" sz="6750" b="1" dirty="0"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rPr>
                <a:t>かおを あらう</a:t>
              </a:r>
            </a:p>
          </p:txBody>
        </p: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CCA3CF08-48EA-2288-09E5-ADCCBB26215A}"/>
              </a:ext>
            </a:extLst>
          </p:cNvPr>
          <p:cNvGrpSpPr/>
          <p:nvPr/>
        </p:nvGrpSpPr>
        <p:grpSpPr>
          <a:xfrm>
            <a:off x="78060" y="3050359"/>
            <a:ext cx="6713034" cy="1311659"/>
            <a:chOff x="144966" y="7161442"/>
            <a:chExt cx="6713034" cy="1311659"/>
          </a:xfrm>
        </p:grpSpPr>
        <p:sp>
          <p:nvSpPr>
            <p:cNvPr id="33" name="四角形: 角を丸くする 32">
              <a:extLst>
                <a:ext uri="{FF2B5EF4-FFF2-40B4-BE49-F238E27FC236}">
                  <a16:creationId xmlns:a16="http://schemas.microsoft.com/office/drawing/2014/main" id="{28019A98-1378-F4B7-3C3D-071824F7F382}"/>
                </a:ext>
              </a:extLst>
            </p:cNvPr>
            <p:cNvSpPr/>
            <p:nvPr/>
          </p:nvSpPr>
          <p:spPr>
            <a:xfrm>
              <a:off x="144966" y="7161442"/>
              <a:ext cx="6713034" cy="1296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tlCol="0" anchor="ctr" anchorCtr="0"/>
            <a:lstStyle/>
            <a:p>
              <a:pPr algn="ctr"/>
              <a:endParaRPr kumimoji="1" lang="ja-JP" altLang="en-US" b="1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endParaRPr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22C41EAC-AAC5-5306-D1F3-ED27DA14A51A}"/>
                </a:ext>
              </a:extLst>
            </p:cNvPr>
            <p:cNvSpPr txBox="1"/>
            <p:nvPr/>
          </p:nvSpPr>
          <p:spPr>
            <a:xfrm>
              <a:off x="423746" y="7279134"/>
              <a:ext cx="5138155" cy="1193967"/>
            </a:xfrm>
            <a:prstGeom prst="rect">
              <a:avLst/>
            </a:prstGeom>
            <a:noFill/>
          </p:spPr>
          <p:txBody>
            <a:bodyPr wrap="square" tIns="108000" rtlCol="0" anchor="ctr" anchorCtr="0">
              <a:spAutoFit/>
            </a:bodyPr>
            <a:lstStyle/>
            <a:p>
              <a:r>
                <a:rPr lang="ja-JP" altLang="en-US" sz="6750" b="1" dirty="0"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rPr>
                <a:t>はみがき</a:t>
              </a:r>
            </a:p>
          </p:txBody>
        </p:sp>
      </p:grpSp>
      <p:pic>
        <p:nvPicPr>
          <p:cNvPr id="27" name="図 26" descr="抽象, 挿絵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B92F9457-41A4-D97A-6406-336A14F6E3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4584" y="4629150"/>
            <a:ext cx="1080000" cy="1080000"/>
          </a:xfrm>
          <a:prstGeom prst="rect">
            <a:avLst/>
          </a:prstGeom>
        </p:spPr>
      </p:pic>
      <p:pic>
        <p:nvPicPr>
          <p:cNvPr id="31" name="図 30" descr="アイコン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6528ED96-B109-EED6-FB95-99D9EB094D0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7351" y="375150"/>
            <a:ext cx="1143000" cy="1143000"/>
          </a:xfrm>
          <a:prstGeom prst="rect">
            <a:avLst/>
          </a:prstGeom>
        </p:spPr>
      </p:pic>
      <p:pic>
        <p:nvPicPr>
          <p:cNvPr id="8" name="図 7" descr="図形, 円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F20DB129-ACA9-BCAA-6228-231074B0EDE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4584" y="1771650"/>
            <a:ext cx="1080000" cy="1080000"/>
          </a:xfrm>
          <a:prstGeom prst="rect">
            <a:avLst/>
          </a:prstGeom>
        </p:spPr>
      </p:pic>
      <p:pic>
        <p:nvPicPr>
          <p:cNvPr id="9" name="図 8" descr="円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B6327A9A-4D9B-136B-E048-A5FD01646F1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4584" y="3149512"/>
            <a:ext cx="1080000" cy="1080000"/>
          </a:xfrm>
          <a:prstGeom prst="rect">
            <a:avLst/>
          </a:prstGeom>
        </p:spPr>
      </p:pic>
      <p:pic>
        <p:nvPicPr>
          <p:cNvPr id="35" name="図 34" descr="図形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E2A26A76-2D9C-990F-7B07-C8E2EDF1508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4584" y="6076949"/>
            <a:ext cx="1080000" cy="1080000"/>
          </a:xfrm>
          <a:prstGeom prst="rect">
            <a:avLst/>
          </a:prstGeom>
        </p:spPr>
      </p:pic>
      <p:pic>
        <p:nvPicPr>
          <p:cNvPr id="36" name="図 35">
            <a:extLst>
              <a:ext uri="{FF2B5EF4-FFF2-40B4-BE49-F238E27FC236}">
                <a16:creationId xmlns:a16="http://schemas.microsoft.com/office/drawing/2014/main" id="{9EF54551-62DD-452E-7821-D60A5165949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38775" y="7543799"/>
            <a:ext cx="1080000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6104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3CDB2ED9-97C3-3FC0-2EB4-34EAEECE2045}"/>
              </a:ext>
            </a:extLst>
          </p:cNvPr>
          <p:cNvGrpSpPr/>
          <p:nvPr/>
        </p:nvGrpSpPr>
        <p:grpSpPr>
          <a:xfrm>
            <a:off x="100362" y="314628"/>
            <a:ext cx="6713034" cy="1296000"/>
            <a:chOff x="144966" y="314628"/>
            <a:chExt cx="6713034" cy="1296000"/>
          </a:xfrm>
        </p:grpSpPr>
        <p:sp>
          <p:nvSpPr>
            <p:cNvPr id="7" name="四角形: 角を丸くする 6">
              <a:extLst>
                <a:ext uri="{FF2B5EF4-FFF2-40B4-BE49-F238E27FC236}">
                  <a16:creationId xmlns:a16="http://schemas.microsoft.com/office/drawing/2014/main" id="{42D0BCE1-F49B-C91C-9E4C-85B18AC3A0E6}"/>
                </a:ext>
              </a:extLst>
            </p:cNvPr>
            <p:cNvSpPr/>
            <p:nvPr/>
          </p:nvSpPr>
          <p:spPr>
            <a:xfrm>
              <a:off x="144966" y="314628"/>
              <a:ext cx="6713034" cy="1296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b="1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B10F3CA8-453E-4B02-0B37-724BE33D525A}"/>
                </a:ext>
              </a:extLst>
            </p:cNvPr>
            <p:cNvSpPr txBox="1"/>
            <p:nvPr/>
          </p:nvSpPr>
          <p:spPr>
            <a:xfrm>
              <a:off x="423746" y="473289"/>
              <a:ext cx="4861933" cy="11310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6750" b="1"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rPr>
                <a:t>おはよう</a:t>
              </a: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EB28E2F-C464-4AB0-72A0-EC533C7E9A01}"/>
              </a:ext>
            </a:extLst>
          </p:cNvPr>
          <p:cNvGrpSpPr/>
          <p:nvPr/>
        </p:nvGrpSpPr>
        <p:grpSpPr>
          <a:xfrm>
            <a:off x="100362" y="1776870"/>
            <a:ext cx="6713034" cy="1308790"/>
            <a:chOff x="144966" y="3680011"/>
            <a:chExt cx="6713034" cy="1308790"/>
          </a:xfrm>
        </p:grpSpPr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6CF65693-C4BE-087F-3350-D64D6AA0EFC1}"/>
                </a:ext>
              </a:extLst>
            </p:cNvPr>
            <p:cNvSpPr/>
            <p:nvPr/>
          </p:nvSpPr>
          <p:spPr>
            <a:xfrm>
              <a:off x="144966" y="3680011"/>
              <a:ext cx="6713034" cy="1296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b="1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endParaRP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A9D38FE3-96DA-4975-EB1B-895F0821E721}"/>
                </a:ext>
              </a:extLst>
            </p:cNvPr>
            <p:cNvSpPr txBox="1"/>
            <p:nvPr/>
          </p:nvSpPr>
          <p:spPr>
            <a:xfrm>
              <a:off x="423746" y="3857722"/>
              <a:ext cx="5138155" cy="11310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6750" b="1" dirty="0"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rPr>
                <a:t>もちもの</a:t>
              </a: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B8A642D5-D4CA-E34E-65BA-BF14D01992BE}"/>
              </a:ext>
            </a:extLst>
          </p:cNvPr>
          <p:cNvGrpSpPr/>
          <p:nvPr/>
        </p:nvGrpSpPr>
        <p:grpSpPr>
          <a:xfrm>
            <a:off x="100362" y="3225200"/>
            <a:ext cx="6713034" cy="1297279"/>
            <a:chOff x="144966" y="1968829"/>
            <a:chExt cx="6713034" cy="1297279"/>
          </a:xfrm>
        </p:grpSpPr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E1662FAB-6595-E39C-CEC7-3C68B87CF143}"/>
                </a:ext>
              </a:extLst>
            </p:cNvPr>
            <p:cNvSpPr/>
            <p:nvPr/>
          </p:nvSpPr>
          <p:spPr>
            <a:xfrm>
              <a:off x="144966" y="1968829"/>
              <a:ext cx="6713034" cy="1296000"/>
            </a:xfrm>
            <a:prstGeom prst="roundRect">
              <a:avLst/>
            </a:prstGeom>
            <a:solidFill>
              <a:srgbClr val="FFFFCC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b="1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endParaRPr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BB955E22-5D89-3798-4656-A370AC09BD80}"/>
                </a:ext>
              </a:extLst>
            </p:cNvPr>
            <p:cNvSpPr txBox="1"/>
            <p:nvPr/>
          </p:nvSpPr>
          <p:spPr>
            <a:xfrm>
              <a:off x="423746" y="2135029"/>
              <a:ext cx="4861933" cy="11310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6750" b="1" dirty="0"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rPr>
                <a:t>いってきます</a:t>
              </a:r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0FBFBF8C-EE0F-9C21-A9E6-F057D15C9A44}"/>
              </a:ext>
            </a:extLst>
          </p:cNvPr>
          <p:cNvGrpSpPr/>
          <p:nvPr/>
        </p:nvGrpSpPr>
        <p:grpSpPr>
          <a:xfrm>
            <a:off x="91440" y="6179619"/>
            <a:ext cx="6713034" cy="1299265"/>
            <a:chOff x="144966" y="3680011"/>
            <a:chExt cx="6713034" cy="1299265"/>
          </a:xfrm>
        </p:grpSpPr>
        <p:sp>
          <p:nvSpPr>
            <p:cNvPr id="28" name="四角形: 角を丸くする 27">
              <a:extLst>
                <a:ext uri="{FF2B5EF4-FFF2-40B4-BE49-F238E27FC236}">
                  <a16:creationId xmlns:a16="http://schemas.microsoft.com/office/drawing/2014/main" id="{150D4D7E-618A-EB49-682A-BE1C8BB77BD6}"/>
                </a:ext>
              </a:extLst>
            </p:cNvPr>
            <p:cNvSpPr/>
            <p:nvPr/>
          </p:nvSpPr>
          <p:spPr>
            <a:xfrm>
              <a:off x="144966" y="3680011"/>
              <a:ext cx="6713034" cy="1296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b="1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endParaRP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6305F758-4E85-3821-3542-B63E97012288}"/>
                </a:ext>
              </a:extLst>
            </p:cNvPr>
            <p:cNvSpPr txBox="1"/>
            <p:nvPr/>
          </p:nvSpPr>
          <p:spPr>
            <a:xfrm>
              <a:off x="423746" y="3848197"/>
              <a:ext cx="5138155" cy="11310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6750" b="1" dirty="0"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rPr>
                <a:t>入力できます</a:t>
              </a:r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54B24C3C-BC14-0326-F24D-C4F4CC75B7E7}"/>
              </a:ext>
            </a:extLst>
          </p:cNvPr>
          <p:cNvGrpSpPr/>
          <p:nvPr/>
        </p:nvGrpSpPr>
        <p:grpSpPr>
          <a:xfrm>
            <a:off x="91440" y="7627949"/>
            <a:ext cx="6713034" cy="1306804"/>
            <a:chOff x="144966" y="1968829"/>
            <a:chExt cx="6713034" cy="1306804"/>
          </a:xfrm>
        </p:grpSpPr>
        <p:sp>
          <p:nvSpPr>
            <p:cNvPr id="37" name="四角形: 角を丸くする 36">
              <a:extLst>
                <a:ext uri="{FF2B5EF4-FFF2-40B4-BE49-F238E27FC236}">
                  <a16:creationId xmlns:a16="http://schemas.microsoft.com/office/drawing/2014/main" id="{8392A9D2-FCE6-67D5-1770-EBDFFF3B0355}"/>
                </a:ext>
              </a:extLst>
            </p:cNvPr>
            <p:cNvSpPr/>
            <p:nvPr/>
          </p:nvSpPr>
          <p:spPr>
            <a:xfrm>
              <a:off x="144966" y="1968829"/>
              <a:ext cx="6713034" cy="1296000"/>
            </a:xfrm>
            <a:prstGeom prst="roundRect">
              <a:avLst/>
            </a:prstGeom>
            <a:solidFill>
              <a:srgbClr val="FFFFCC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b="1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endParaRPr>
            </a:p>
          </p:txBody>
        </p: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EA582766-845C-E93E-59CE-AFA7C03DA7A6}"/>
                </a:ext>
              </a:extLst>
            </p:cNvPr>
            <p:cNvSpPr txBox="1"/>
            <p:nvPr/>
          </p:nvSpPr>
          <p:spPr>
            <a:xfrm>
              <a:off x="423746" y="2144554"/>
              <a:ext cx="5110975" cy="11310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6750" b="1" dirty="0"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rPr>
                <a:t>入力できます</a:t>
              </a: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0B9E53C-6541-8650-5049-F24798C048D7}"/>
              </a:ext>
            </a:extLst>
          </p:cNvPr>
          <p:cNvGrpSpPr/>
          <p:nvPr/>
        </p:nvGrpSpPr>
        <p:grpSpPr>
          <a:xfrm>
            <a:off x="91440" y="4696259"/>
            <a:ext cx="6713034" cy="1296000"/>
            <a:chOff x="144966" y="3680011"/>
            <a:chExt cx="6713034" cy="1296000"/>
          </a:xfrm>
        </p:grpSpPr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D3A254F8-4B97-7437-6053-2BE04340F5F6}"/>
                </a:ext>
              </a:extLst>
            </p:cNvPr>
            <p:cNvSpPr/>
            <p:nvPr/>
          </p:nvSpPr>
          <p:spPr>
            <a:xfrm>
              <a:off x="144966" y="3680011"/>
              <a:ext cx="6713034" cy="1296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b="1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endParaRP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31F56287-2136-4F45-CAAA-894040EBFD04}"/>
                </a:ext>
              </a:extLst>
            </p:cNvPr>
            <p:cNvSpPr txBox="1"/>
            <p:nvPr/>
          </p:nvSpPr>
          <p:spPr>
            <a:xfrm>
              <a:off x="423746" y="3838672"/>
              <a:ext cx="5138155" cy="11310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6750" b="1" dirty="0"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rPr>
                <a:t>入力できます</a:t>
              </a:r>
            </a:p>
          </p:txBody>
        </p:sp>
      </p:grpSp>
      <p:pic>
        <p:nvPicPr>
          <p:cNvPr id="13" name="図 12" descr="抽象, 挿絵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E0741767-C942-2768-BAAE-2D77C6AD08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4976" y="447673"/>
            <a:ext cx="1080000" cy="1080000"/>
          </a:xfrm>
          <a:prstGeom prst="rect">
            <a:avLst/>
          </a:prstGeom>
        </p:spPr>
      </p:pic>
      <p:pic>
        <p:nvPicPr>
          <p:cNvPr id="20" name="図 19" descr="アイコン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127684E0-A3B1-AA13-0983-A83BC57D22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4976" y="1943100"/>
            <a:ext cx="1080000" cy="1080000"/>
          </a:xfrm>
          <a:prstGeom prst="rect">
            <a:avLst/>
          </a:prstGeom>
        </p:spPr>
      </p:pic>
      <p:pic>
        <p:nvPicPr>
          <p:cNvPr id="26" name="図 25" descr="円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4C6ABDDD-35A3-D942-42EF-37106525351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4976" y="3352800"/>
            <a:ext cx="1080000" cy="1080000"/>
          </a:xfrm>
          <a:prstGeom prst="rect">
            <a:avLst/>
          </a:prstGeom>
        </p:spPr>
      </p:pic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B0A2038F-D369-640B-1BAF-EAE218A1243A}"/>
              </a:ext>
            </a:extLst>
          </p:cNvPr>
          <p:cNvSpPr txBox="1">
            <a:spLocks/>
          </p:cNvSpPr>
          <p:nvPr/>
        </p:nvSpPr>
        <p:spPr>
          <a:xfrm>
            <a:off x="3381375" y="8928554"/>
            <a:ext cx="3593786" cy="215445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sz="8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  <a:cs typeface="Calibri"/>
              </a:rPr>
              <a:t>イラスト出典：</a:t>
            </a:r>
            <a:r>
              <a:rPr lang="ja-JP" altLang="en-US" sz="8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  <a:cs typeface="Calibri"/>
              </a:rPr>
              <a:t>ドロップレット・プロジェクト　</a:t>
            </a:r>
            <a:r>
              <a:rPr lang="en-US" altLang="ja-JP" sz="8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  <a:cs typeface="Calibri"/>
              </a:rPr>
              <a:t>https://droptalk.net/symbol/</a:t>
            </a:r>
            <a:endParaRPr lang="ja-JP" sz="800" b="1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819128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5A36EA50-72B0-4BBF-2B40-85C9292EB8AE}"/>
              </a:ext>
            </a:extLst>
          </p:cNvPr>
          <p:cNvGrpSpPr/>
          <p:nvPr/>
        </p:nvGrpSpPr>
        <p:grpSpPr>
          <a:xfrm>
            <a:off x="78060" y="1669176"/>
            <a:ext cx="6713034" cy="1301349"/>
            <a:chOff x="144966" y="3713567"/>
            <a:chExt cx="6713034" cy="1301349"/>
          </a:xfrm>
        </p:grpSpPr>
        <p:sp>
          <p:nvSpPr>
            <p:cNvPr id="25" name="四角形: 角を丸くする 24">
              <a:extLst>
                <a:ext uri="{FF2B5EF4-FFF2-40B4-BE49-F238E27FC236}">
                  <a16:creationId xmlns:a16="http://schemas.microsoft.com/office/drawing/2014/main" id="{7D6D8DC1-4DBF-C359-7544-DB7C05995AD5}"/>
                </a:ext>
              </a:extLst>
            </p:cNvPr>
            <p:cNvSpPr/>
            <p:nvPr/>
          </p:nvSpPr>
          <p:spPr>
            <a:xfrm>
              <a:off x="144966" y="3713567"/>
              <a:ext cx="6713034" cy="1296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b="1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endParaRP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FF6CC749-91F0-EB62-CD6B-71BD1F5DD9E1}"/>
                </a:ext>
              </a:extLst>
            </p:cNvPr>
            <p:cNvSpPr txBox="1"/>
            <p:nvPr/>
          </p:nvSpPr>
          <p:spPr>
            <a:xfrm>
              <a:off x="343094" y="3883837"/>
              <a:ext cx="6411513" cy="11310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6600" b="1" spc="-300" dirty="0"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rPr>
                <a:t>おふろに はいる</a:t>
              </a:r>
            </a:p>
          </p:txBody>
        </p: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CCA3CF08-48EA-2288-09E5-ADCCBB26215A}"/>
              </a:ext>
            </a:extLst>
          </p:cNvPr>
          <p:cNvGrpSpPr/>
          <p:nvPr/>
        </p:nvGrpSpPr>
        <p:grpSpPr>
          <a:xfrm>
            <a:off x="78060" y="3050359"/>
            <a:ext cx="6713034" cy="1298046"/>
            <a:chOff x="144966" y="7161442"/>
            <a:chExt cx="6713034" cy="1298046"/>
          </a:xfrm>
        </p:grpSpPr>
        <p:sp>
          <p:nvSpPr>
            <p:cNvPr id="33" name="四角形: 角を丸くする 32">
              <a:extLst>
                <a:ext uri="{FF2B5EF4-FFF2-40B4-BE49-F238E27FC236}">
                  <a16:creationId xmlns:a16="http://schemas.microsoft.com/office/drawing/2014/main" id="{28019A98-1378-F4B7-3C3D-071824F7F382}"/>
                </a:ext>
              </a:extLst>
            </p:cNvPr>
            <p:cNvSpPr/>
            <p:nvPr/>
          </p:nvSpPr>
          <p:spPr>
            <a:xfrm>
              <a:off x="144966" y="7161442"/>
              <a:ext cx="6713034" cy="1296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b="1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endParaRPr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22C41EAC-AAC5-5306-D1F3-ED27DA14A51A}"/>
                </a:ext>
              </a:extLst>
            </p:cNvPr>
            <p:cNvSpPr txBox="1"/>
            <p:nvPr/>
          </p:nvSpPr>
          <p:spPr>
            <a:xfrm>
              <a:off x="323915" y="7328409"/>
              <a:ext cx="5138155" cy="11310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6750" b="1" dirty="0"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rPr>
                <a:t>はみがき</a:t>
              </a: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6936B29-6582-D1A9-050E-30302AAF2FE5}"/>
              </a:ext>
            </a:extLst>
          </p:cNvPr>
          <p:cNvGrpSpPr/>
          <p:nvPr/>
        </p:nvGrpSpPr>
        <p:grpSpPr>
          <a:xfrm>
            <a:off x="78060" y="4470555"/>
            <a:ext cx="6713034" cy="1296000"/>
            <a:chOff x="144966" y="3689970"/>
            <a:chExt cx="6713034" cy="1296000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F871B536-672F-10CE-579B-C8DC48729169}"/>
                </a:ext>
              </a:extLst>
            </p:cNvPr>
            <p:cNvSpPr/>
            <p:nvPr/>
          </p:nvSpPr>
          <p:spPr>
            <a:xfrm>
              <a:off x="144966" y="3689970"/>
              <a:ext cx="6713034" cy="1296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b="1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801A06A0-C249-FECE-06AA-A27C8AFD2CD3}"/>
                </a:ext>
              </a:extLst>
            </p:cNvPr>
            <p:cNvSpPr txBox="1"/>
            <p:nvPr/>
          </p:nvSpPr>
          <p:spPr>
            <a:xfrm>
              <a:off x="325758" y="3850407"/>
              <a:ext cx="5112988" cy="11310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6750" b="1" dirty="0"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rPr>
                <a:t>ばんごはん</a:t>
              </a: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2CE80759-6DE4-5BDE-8774-C64385F7119D}"/>
              </a:ext>
            </a:extLst>
          </p:cNvPr>
          <p:cNvGrpSpPr/>
          <p:nvPr/>
        </p:nvGrpSpPr>
        <p:grpSpPr>
          <a:xfrm>
            <a:off x="78060" y="5949881"/>
            <a:ext cx="6713034" cy="1296000"/>
            <a:chOff x="144966" y="5399754"/>
            <a:chExt cx="6713034" cy="1296000"/>
          </a:xfrm>
        </p:grpSpPr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62CBBD28-714E-2CE5-6F5C-B1C8CA263ED0}"/>
                </a:ext>
              </a:extLst>
            </p:cNvPr>
            <p:cNvSpPr/>
            <p:nvPr/>
          </p:nvSpPr>
          <p:spPr>
            <a:xfrm>
              <a:off x="144966" y="5399754"/>
              <a:ext cx="6713034" cy="1296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b="1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EDEA3BE3-E157-7852-419C-217F173F251F}"/>
                </a:ext>
              </a:extLst>
            </p:cNvPr>
            <p:cNvSpPr txBox="1"/>
            <p:nvPr/>
          </p:nvSpPr>
          <p:spPr>
            <a:xfrm>
              <a:off x="325153" y="5560870"/>
              <a:ext cx="5138155" cy="11310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6750" b="1" dirty="0"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rPr>
                <a:t>といれに いく</a:t>
              </a: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43E54A0D-3386-58EF-E199-DE0AB5C0F430}"/>
              </a:ext>
            </a:extLst>
          </p:cNvPr>
          <p:cNvGrpSpPr/>
          <p:nvPr/>
        </p:nvGrpSpPr>
        <p:grpSpPr>
          <a:xfrm>
            <a:off x="78060" y="7414203"/>
            <a:ext cx="6713034" cy="1296000"/>
            <a:chOff x="144966" y="7161442"/>
            <a:chExt cx="6713034" cy="1296000"/>
          </a:xfrm>
        </p:grpSpPr>
        <p:sp>
          <p:nvSpPr>
            <p:cNvPr id="16" name="四角形: 角を丸くする 15">
              <a:extLst>
                <a:ext uri="{FF2B5EF4-FFF2-40B4-BE49-F238E27FC236}">
                  <a16:creationId xmlns:a16="http://schemas.microsoft.com/office/drawing/2014/main" id="{16930CC9-3843-56FC-EA59-5C516885C390}"/>
                </a:ext>
              </a:extLst>
            </p:cNvPr>
            <p:cNvSpPr/>
            <p:nvPr/>
          </p:nvSpPr>
          <p:spPr>
            <a:xfrm>
              <a:off x="144966" y="7161442"/>
              <a:ext cx="6713034" cy="1296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b="1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25AF50A4-CFAA-2024-FC15-993B787208A9}"/>
                </a:ext>
              </a:extLst>
            </p:cNvPr>
            <p:cNvSpPr txBox="1"/>
            <p:nvPr/>
          </p:nvSpPr>
          <p:spPr>
            <a:xfrm>
              <a:off x="343094" y="7322558"/>
              <a:ext cx="5138155" cy="11310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6750" b="1" dirty="0"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rPr>
                <a:t>きがえる</a:t>
              </a: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98A38D13-794A-7D85-00D5-07FD593CB888}"/>
              </a:ext>
            </a:extLst>
          </p:cNvPr>
          <p:cNvGrpSpPr/>
          <p:nvPr/>
        </p:nvGrpSpPr>
        <p:grpSpPr>
          <a:xfrm>
            <a:off x="91440" y="218089"/>
            <a:ext cx="6713034" cy="1296000"/>
            <a:chOff x="144966" y="3680011"/>
            <a:chExt cx="6713034" cy="1296000"/>
          </a:xfrm>
        </p:grpSpPr>
        <p:sp>
          <p:nvSpPr>
            <p:cNvPr id="9" name="四角形: 角を丸くする 8">
              <a:extLst>
                <a:ext uri="{FF2B5EF4-FFF2-40B4-BE49-F238E27FC236}">
                  <a16:creationId xmlns:a16="http://schemas.microsoft.com/office/drawing/2014/main" id="{462993CA-8329-7518-CE40-1F5ABF986B89}"/>
                </a:ext>
              </a:extLst>
            </p:cNvPr>
            <p:cNvSpPr/>
            <p:nvPr/>
          </p:nvSpPr>
          <p:spPr>
            <a:xfrm>
              <a:off x="144966" y="3680011"/>
              <a:ext cx="6713034" cy="1296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b="1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endParaRP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31B3A977-D420-929E-56E9-CD8CBE119471}"/>
                </a:ext>
              </a:extLst>
            </p:cNvPr>
            <p:cNvSpPr txBox="1"/>
            <p:nvPr/>
          </p:nvSpPr>
          <p:spPr>
            <a:xfrm>
              <a:off x="297618" y="3841128"/>
              <a:ext cx="5752674" cy="11310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6750" b="1" spc="-150" dirty="0"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rPr>
                <a:t>べんきょう する</a:t>
              </a:r>
            </a:p>
          </p:txBody>
        </p:sp>
      </p:grpSp>
      <p:pic>
        <p:nvPicPr>
          <p:cNvPr id="21" name="図 20" descr="円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929D4B92-DFD6-8041-9832-4990D4C1F1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7850" y="3168561"/>
            <a:ext cx="1044000" cy="1044000"/>
          </a:xfrm>
          <a:prstGeom prst="rect">
            <a:avLst/>
          </a:prstGeom>
        </p:spPr>
      </p:pic>
      <p:pic>
        <p:nvPicPr>
          <p:cNvPr id="23" name="図 22" descr="抽象, 挿絵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27DBDF62-DC3A-B768-E380-A727236ED7A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7850" y="4619624"/>
            <a:ext cx="1080000" cy="1080000"/>
          </a:xfrm>
          <a:prstGeom prst="rect">
            <a:avLst/>
          </a:prstGeom>
        </p:spPr>
      </p:pic>
      <p:pic>
        <p:nvPicPr>
          <p:cNvPr id="22" name="図 21" descr="図形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D8E8D95E-A0DC-7D73-A423-5D3311DEFAF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450" y="1819275"/>
            <a:ext cx="971550" cy="971550"/>
          </a:xfrm>
          <a:prstGeom prst="rect">
            <a:avLst/>
          </a:prstGeom>
        </p:spPr>
      </p:pic>
      <p:pic>
        <p:nvPicPr>
          <p:cNvPr id="27" name="図 26" descr="図形, アイコン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29694FDF-E74C-AD6C-C7F6-235F1411E39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7850" y="400048"/>
            <a:ext cx="1044000" cy="1044000"/>
          </a:xfrm>
          <a:prstGeom prst="rect">
            <a:avLst/>
          </a:prstGeom>
        </p:spPr>
      </p:pic>
      <p:pic>
        <p:nvPicPr>
          <p:cNvPr id="36" name="図 35" descr="図形, 円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36B844AD-B37F-774A-8F87-58ECD31F8CE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7850" y="7505700"/>
            <a:ext cx="1080000" cy="1080000"/>
          </a:xfrm>
          <a:prstGeom prst="rect">
            <a:avLst/>
          </a:prstGeom>
        </p:spPr>
      </p:pic>
      <p:pic>
        <p:nvPicPr>
          <p:cNvPr id="42" name="図 41" descr="図形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39B1826F-4D91-7F8A-FA29-A974B225BA2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7850" y="6086474"/>
            <a:ext cx="1080000" cy="1080000"/>
          </a:xfrm>
          <a:prstGeom prst="rect">
            <a:avLst/>
          </a:prstGeom>
        </p:spPr>
      </p:pic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0AFB7344-ED63-30FC-551C-48FAA91608D3}"/>
              </a:ext>
            </a:extLst>
          </p:cNvPr>
          <p:cNvSpPr txBox="1">
            <a:spLocks/>
          </p:cNvSpPr>
          <p:nvPr/>
        </p:nvSpPr>
        <p:spPr>
          <a:xfrm>
            <a:off x="3381375" y="8928554"/>
            <a:ext cx="3593786" cy="215445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sz="8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  <a:cs typeface="Calibri"/>
              </a:rPr>
              <a:t>イラスト出典：</a:t>
            </a:r>
            <a:r>
              <a:rPr lang="ja-JP" altLang="en-US" sz="8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  <a:cs typeface="Calibri"/>
              </a:rPr>
              <a:t>ドロップレット・プロジェクト　</a:t>
            </a:r>
            <a:r>
              <a:rPr lang="en-US" altLang="ja-JP" sz="8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  <a:cs typeface="Calibri"/>
              </a:rPr>
              <a:t>https://droptalk.net/symbol/</a:t>
            </a:r>
            <a:endParaRPr lang="ja-JP" sz="800" b="1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27076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3CDB2ED9-97C3-3FC0-2EB4-34EAEECE2045}"/>
              </a:ext>
            </a:extLst>
          </p:cNvPr>
          <p:cNvGrpSpPr/>
          <p:nvPr/>
        </p:nvGrpSpPr>
        <p:grpSpPr>
          <a:xfrm>
            <a:off x="100362" y="314628"/>
            <a:ext cx="6713034" cy="1296000"/>
            <a:chOff x="144966" y="314628"/>
            <a:chExt cx="6713034" cy="1296000"/>
          </a:xfrm>
        </p:grpSpPr>
        <p:sp>
          <p:nvSpPr>
            <p:cNvPr id="7" name="四角形: 角を丸くする 6">
              <a:extLst>
                <a:ext uri="{FF2B5EF4-FFF2-40B4-BE49-F238E27FC236}">
                  <a16:creationId xmlns:a16="http://schemas.microsoft.com/office/drawing/2014/main" id="{42D0BCE1-F49B-C91C-9E4C-85B18AC3A0E6}"/>
                </a:ext>
              </a:extLst>
            </p:cNvPr>
            <p:cNvSpPr/>
            <p:nvPr/>
          </p:nvSpPr>
          <p:spPr>
            <a:xfrm>
              <a:off x="144966" y="314628"/>
              <a:ext cx="6713034" cy="1296000"/>
            </a:xfrm>
            <a:prstGeom prst="roundRect">
              <a:avLst/>
            </a:prstGeom>
            <a:solidFill>
              <a:srgbClr val="E8EEF8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b="1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B10F3CA8-453E-4B02-0B37-724BE33D525A}"/>
                </a:ext>
              </a:extLst>
            </p:cNvPr>
            <p:cNvSpPr txBox="1"/>
            <p:nvPr/>
          </p:nvSpPr>
          <p:spPr>
            <a:xfrm>
              <a:off x="172199" y="475744"/>
              <a:ext cx="5896152" cy="11310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6750" b="1" spc="-300" dirty="0"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rPr>
                <a:t>おやすみなさい</a:t>
              </a:r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0FBFBF8C-EE0F-9C21-A9E6-F057D15C9A44}"/>
              </a:ext>
            </a:extLst>
          </p:cNvPr>
          <p:cNvGrpSpPr/>
          <p:nvPr/>
        </p:nvGrpSpPr>
        <p:grpSpPr>
          <a:xfrm>
            <a:off x="109106" y="4709406"/>
            <a:ext cx="6713034" cy="1296000"/>
            <a:chOff x="144966" y="3680011"/>
            <a:chExt cx="6713034" cy="1296000"/>
          </a:xfrm>
        </p:grpSpPr>
        <p:sp>
          <p:nvSpPr>
            <p:cNvPr id="28" name="四角形: 角を丸くする 27">
              <a:extLst>
                <a:ext uri="{FF2B5EF4-FFF2-40B4-BE49-F238E27FC236}">
                  <a16:creationId xmlns:a16="http://schemas.microsoft.com/office/drawing/2014/main" id="{150D4D7E-618A-EB49-682A-BE1C8BB77BD6}"/>
                </a:ext>
              </a:extLst>
            </p:cNvPr>
            <p:cNvSpPr/>
            <p:nvPr/>
          </p:nvSpPr>
          <p:spPr>
            <a:xfrm>
              <a:off x="144966" y="3680011"/>
              <a:ext cx="6713034" cy="1296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b="1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endParaRP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6305F758-4E85-3821-3542-B63E97012288}"/>
                </a:ext>
              </a:extLst>
            </p:cNvPr>
            <p:cNvSpPr txBox="1"/>
            <p:nvPr/>
          </p:nvSpPr>
          <p:spPr>
            <a:xfrm>
              <a:off x="306933" y="3831295"/>
              <a:ext cx="5752674" cy="11310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6750" b="1" spc="-150" dirty="0"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rPr>
                <a:t>入力できます</a:t>
              </a:r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54B24C3C-BC14-0326-F24D-C4F4CC75B7E7}"/>
              </a:ext>
            </a:extLst>
          </p:cNvPr>
          <p:cNvGrpSpPr/>
          <p:nvPr/>
        </p:nvGrpSpPr>
        <p:grpSpPr>
          <a:xfrm>
            <a:off x="110333" y="7609056"/>
            <a:ext cx="6713034" cy="1296000"/>
            <a:chOff x="144966" y="1968829"/>
            <a:chExt cx="6713034" cy="1296000"/>
          </a:xfrm>
        </p:grpSpPr>
        <p:sp>
          <p:nvSpPr>
            <p:cNvPr id="37" name="四角形: 角を丸くする 36">
              <a:extLst>
                <a:ext uri="{FF2B5EF4-FFF2-40B4-BE49-F238E27FC236}">
                  <a16:creationId xmlns:a16="http://schemas.microsoft.com/office/drawing/2014/main" id="{8392A9D2-FCE6-67D5-1770-EBDFFF3B0355}"/>
                </a:ext>
              </a:extLst>
            </p:cNvPr>
            <p:cNvSpPr/>
            <p:nvPr/>
          </p:nvSpPr>
          <p:spPr>
            <a:xfrm>
              <a:off x="144966" y="1968829"/>
              <a:ext cx="6713034" cy="1296000"/>
            </a:xfrm>
            <a:prstGeom prst="roundRect">
              <a:avLst/>
            </a:prstGeom>
            <a:solidFill>
              <a:srgbClr val="E8EEF8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b="1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endParaRPr>
            </a:p>
          </p:txBody>
        </p: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EA582766-845C-E93E-59CE-AFA7C03DA7A6}"/>
                </a:ext>
              </a:extLst>
            </p:cNvPr>
            <p:cNvSpPr txBox="1"/>
            <p:nvPr/>
          </p:nvSpPr>
          <p:spPr>
            <a:xfrm>
              <a:off x="305706" y="2123949"/>
              <a:ext cx="5110975" cy="11310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6750" b="1" dirty="0"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rPr>
                <a:t>入力できます</a:t>
              </a: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0B9E53C-6541-8650-5049-F24798C048D7}"/>
              </a:ext>
            </a:extLst>
          </p:cNvPr>
          <p:cNvGrpSpPr/>
          <p:nvPr/>
        </p:nvGrpSpPr>
        <p:grpSpPr>
          <a:xfrm>
            <a:off x="109106" y="3226046"/>
            <a:ext cx="6713034" cy="1296000"/>
            <a:chOff x="144966" y="3680011"/>
            <a:chExt cx="6713034" cy="1296000"/>
          </a:xfrm>
        </p:grpSpPr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D3A254F8-4B97-7437-6053-2BE04340F5F6}"/>
                </a:ext>
              </a:extLst>
            </p:cNvPr>
            <p:cNvSpPr/>
            <p:nvPr/>
          </p:nvSpPr>
          <p:spPr>
            <a:xfrm>
              <a:off x="144966" y="3680011"/>
              <a:ext cx="6713034" cy="1296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b="1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endParaRP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31F56287-2136-4F45-CAAA-894040EBFD04}"/>
                </a:ext>
              </a:extLst>
            </p:cNvPr>
            <p:cNvSpPr txBox="1"/>
            <p:nvPr/>
          </p:nvSpPr>
          <p:spPr>
            <a:xfrm>
              <a:off x="244025" y="3831295"/>
              <a:ext cx="5376156" cy="11310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6750" b="1" dirty="0"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rPr>
                <a:t>てれびを みる</a:t>
              </a: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EB28E2F-C464-4AB0-72A0-EC533C7E9A01}"/>
              </a:ext>
            </a:extLst>
          </p:cNvPr>
          <p:cNvGrpSpPr/>
          <p:nvPr/>
        </p:nvGrpSpPr>
        <p:grpSpPr>
          <a:xfrm>
            <a:off x="100362" y="1776870"/>
            <a:ext cx="6713034" cy="1296000"/>
            <a:chOff x="144966" y="3680011"/>
            <a:chExt cx="6713034" cy="1296000"/>
          </a:xfrm>
        </p:grpSpPr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6CF65693-C4BE-087F-3350-D64D6AA0EFC1}"/>
                </a:ext>
              </a:extLst>
            </p:cNvPr>
            <p:cNvSpPr/>
            <p:nvPr/>
          </p:nvSpPr>
          <p:spPr>
            <a:xfrm>
              <a:off x="144966" y="3680011"/>
              <a:ext cx="6713034" cy="1296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b="1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endParaRP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A9D38FE3-96DA-4975-EB1B-895F0821E721}"/>
                </a:ext>
              </a:extLst>
            </p:cNvPr>
            <p:cNvSpPr txBox="1"/>
            <p:nvPr/>
          </p:nvSpPr>
          <p:spPr>
            <a:xfrm>
              <a:off x="315988" y="3928331"/>
              <a:ext cx="5932011" cy="101566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ja-JP" altLang="en-US" sz="6600" b="1" spc="-300" dirty="0"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rPr>
                <a:t>あしたの ようい</a:t>
              </a:r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AF8F8AD4-ADC4-1BF6-50C5-14F175A7C214}"/>
              </a:ext>
            </a:extLst>
          </p:cNvPr>
          <p:cNvGrpSpPr/>
          <p:nvPr/>
        </p:nvGrpSpPr>
        <p:grpSpPr>
          <a:xfrm>
            <a:off x="144966" y="6143759"/>
            <a:ext cx="6713034" cy="1296000"/>
            <a:chOff x="144966" y="3680011"/>
            <a:chExt cx="6713034" cy="1296000"/>
          </a:xfrm>
        </p:grpSpPr>
        <p:sp>
          <p:nvSpPr>
            <p:cNvPr id="30" name="四角形: 角を丸くする 29">
              <a:extLst>
                <a:ext uri="{FF2B5EF4-FFF2-40B4-BE49-F238E27FC236}">
                  <a16:creationId xmlns:a16="http://schemas.microsoft.com/office/drawing/2014/main" id="{58AEB636-B2F0-8639-54DC-D9AC47574C1E}"/>
                </a:ext>
              </a:extLst>
            </p:cNvPr>
            <p:cNvSpPr/>
            <p:nvPr/>
          </p:nvSpPr>
          <p:spPr>
            <a:xfrm>
              <a:off x="144966" y="3680011"/>
              <a:ext cx="6713034" cy="1296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b="1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endParaRP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9ADB0583-6447-756F-0AEB-FC67914E84AF}"/>
                </a:ext>
              </a:extLst>
            </p:cNvPr>
            <p:cNvSpPr txBox="1"/>
            <p:nvPr/>
          </p:nvSpPr>
          <p:spPr>
            <a:xfrm>
              <a:off x="271073" y="3831295"/>
              <a:ext cx="5752674" cy="11310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6750" b="1" dirty="0"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rPr>
                <a:t>入力できます</a:t>
              </a:r>
            </a:p>
          </p:txBody>
        </p:sp>
      </p:grpSp>
      <p:pic>
        <p:nvPicPr>
          <p:cNvPr id="35" name="図 34" descr="図形, 四角形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811E8146-EF61-69DE-ECD0-BCD7AA44F7F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3190" y="454067"/>
            <a:ext cx="1080000" cy="1080000"/>
          </a:xfrm>
          <a:prstGeom prst="rect">
            <a:avLst/>
          </a:prstGeom>
        </p:spPr>
      </p:pic>
      <p:pic>
        <p:nvPicPr>
          <p:cNvPr id="16" name="図 15" descr="コンピュータ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9BC67076-9BA3-F62C-B3B8-AF552F5373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7850" y="3409949"/>
            <a:ext cx="1080000" cy="1080000"/>
          </a:xfrm>
          <a:prstGeom prst="rect">
            <a:avLst/>
          </a:prstGeom>
        </p:spPr>
      </p:pic>
      <p:pic>
        <p:nvPicPr>
          <p:cNvPr id="21" name="図 20" descr="図形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13282CD4-25C8-05F7-E572-52DA5EFCC8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3050" y="1924049"/>
            <a:ext cx="809625" cy="809625"/>
          </a:xfrm>
          <a:prstGeom prst="rect">
            <a:avLst/>
          </a:prstGeom>
        </p:spPr>
      </p:pic>
      <p:pic>
        <p:nvPicPr>
          <p:cNvPr id="22" name="図 21" descr="アイコン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7F864BA8-6319-F3C6-BE1B-DA29FA120496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8351" y="2200274"/>
            <a:ext cx="876299" cy="876299"/>
          </a:xfrm>
          <a:prstGeom prst="rect">
            <a:avLst/>
          </a:prstGeom>
        </p:spPr>
      </p:pic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87FF0ABE-6B26-6FBF-7461-92CE77108CDF}"/>
              </a:ext>
            </a:extLst>
          </p:cNvPr>
          <p:cNvSpPr txBox="1">
            <a:spLocks/>
          </p:cNvSpPr>
          <p:nvPr/>
        </p:nvSpPr>
        <p:spPr>
          <a:xfrm>
            <a:off x="3381375" y="8928554"/>
            <a:ext cx="3593786" cy="215445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sz="8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  <a:cs typeface="Calibri"/>
              </a:rPr>
              <a:t>イラスト出典：</a:t>
            </a:r>
            <a:r>
              <a:rPr lang="ja-JP" altLang="en-US" sz="8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  <a:cs typeface="Calibri"/>
              </a:rPr>
              <a:t>ドロップレット・プロジェクト　</a:t>
            </a:r>
            <a:r>
              <a:rPr lang="en-US" altLang="ja-JP" sz="8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  <a:cs typeface="Calibri"/>
              </a:rPr>
              <a:t>https://droptalk.net/symbol/</a:t>
            </a:r>
            <a:endParaRPr lang="ja-JP" sz="800" b="1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957631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ABFA742-1F13-408B-A97B-452D8739A39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eeaadb8-670c-4bbc-bf54-732c07c9b9a6"/>
    <ds:schemaRef ds:uri="9240f669-f077-4ccc-9b51-f4d7bb1f72f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7BD3904-852D-4EFE-82C0-0173EA22D41C}">
  <ds:schemaRefs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9240f669-f077-4ccc-9b51-f4d7bb1f72fc"/>
    <ds:schemaRef ds:uri="ceeaadb8-670c-4bbc-bf54-732c07c9b9a6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BE8CD70B-5B47-4656-9E50-AEE696F38C0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181</Words>
  <Application>Microsoft Office PowerPoint</Application>
  <PresentationFormat>レター サイズ 8.5x11 インチ</PresentationFormat>
  <Paragraphs>40</Paragraphs>
  <Slides>7</Slides>
  <Notes>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4" baseType="lpstr">
      <vt:lpstr>ＭＳ Ｐゴシック</vt:lpstr>
      <vt:lpstr>UD デジタル 教科書体 NK-R</vt:lpstr>
      <vt:lpstr>游ゴシック</vt:lpstr>
      <vt:lpstr>Arial</vt:lpstr>
      <vt:lpstr>Calibri</vt:lpstr>
      <vt:lpstr>Calibri Light</vt:lpstr>
      <vt:lpstr>Office テーマ</vt:lpstr>
      <vt:lpstr>以下のスライドは、カスタマイズにお使いください。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2025-08-12T04:48:51Z</dcterms:created>
  <dcterms:modified xsi:type="dcterms:W3CDTF">2025-08-12T08:04:01Z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